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53" r:id="rId25"/>
    <p:sldId id="342" r:id="rId26"/>
    <p:sldId id="376" r:id="rId27"/>
    <p:sldId id="377" r:id="rId28"/>
    <p:sldId id="337" r:id="rId29"/>
    <p:sldId id="355" r:id="rId30"/>
    <p:sldId id="363" r:id="rId31"/>
    <p:sldId id="387" r:id="rId32"/>
    <p:sldId id="357" r:id="rId33"/>
    <p:sldId id="356" r:id="rId34"/>
    <p:sldId id="332" r:id="rId35"/>
    <p:sldId id="378" r:id="rId36"/>
    <p:sldId id="381" r:id="rId37"/>
    <p:sldId id="371" r:id="rId38"/>
    <p:sldId id="379" r:id="rId39"/>
    <p:sldId id="380" r:id="rId40"/>
    <p:sldId id="367" r:id="rId41"/>
    <p:sldId id="368" r:id="rId42"/>
    <p:sldId id="369" r:id="rId43"/>
    <p:sldId id="382" r:id="rId44"/>
    <p:sldId id="383" r:id="rId45"/>
    <p:sldId id="384" r:id="rId46"/>
    <p:sldId id="372" r:id="rId47"/>
    <p:sldId id="333" r:id="rId48"/>
    <p:sldId id="374" r:id="rId49"/>
    <p:sldId id="267" r:id="rId50"/>
    <p:sldId id="313" r:id="rId51"/>
    <p:sldId id="334" r:id="rId52"/>
    <p:sldId id="335" r:id="rId53"/>
    <p:sldId id="373" r:id="rId54"/>
    <p:sldId id="339"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56"/>
    <p:restoredTop sz="96395"/>
  </p:normalViewPr>
  <p:slideViewPr>
    <p:cSldViewPr snapToGrid="0" snapToObjects="1">
      <p:cViewPr varScale="1">
        <p:scale>
          <a:sx n="135" d="100"/>
          <a:sy n="135" d="100"/>
        </p:scale>
        <p:origin x="184" y="8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02.09.22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02.09.22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02.09.22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02.09.22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02.09.22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02.09.22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02.09.22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02.09.22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02.09.22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02.09.22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02.09.22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02.09.22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105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2365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8748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66739</TotalTime>
  <Words>3996</Words>
  <Application>Microsoft Macintosh PowerPoint</Application>
  <PresentationFormat>Widescreen</PresentationFormat>
  <Paragraphs>458</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Factory methods take us only this far... </vt:lpstr>
      <vt:lpstr>Persistence and serialization: Saving grouped data</vt:lpstr>
      <vt:lpstr>Serialization live coding</vt:lpstr>
      <vt:lpstr>Hands On:  Serialize the Walker</vt:lpstr>
      <vt:lpstr>Recap: Class structure</vt:lpstr>
      <vt:lpstr>Break out the part that varies independently!</vt:lpstr>
      <vt:lpstr>Break out the part that varies!</vt:lpstr>
      <vt:lpstr>Breaking out live coding</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504</cp:revision>
  <cp:lastPrinted>2019-09-03T16:05:03Z</cp:lastPrinted>
  <dcterms:created xsi:type="dcterms:W3CDTF">2018-07-24T12:49:38Z</dcterms:created>
  <dcterms:modified xsi:type="dcterms:W3CDTF">2022-09-02T10:29:12Z</dcterms:modified>
</cp:coreProperties>
</file>